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51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22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70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75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19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12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71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18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18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01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71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126CB-7840-4D49-8C9B-D93623AFB3FE}" type="datetimeFigureOut">
              <a:rPr lang="nl-NL" smtClean="0"/>
              <a:t>11-11-2014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AF7D-C83C-4B3A-90D4-BBB2F6EB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50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“Psoriasis: je zult het maar hebben!” ?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Dr.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W.Peter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Arnold, dermatoloog*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*Ziekenhuis Gelderse Vallei Ede-Wageningen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*Psoriasis Dagbehandelingscentrum Midden-Nederland te Ede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Systemische therapie</a:t>
            </a:r>
            <a:br>
              <a:rPr lang="nl-NL" dirty="0" smtClean="0">
                <a:solidFill>
                  <a:srgbClr val="C00000"/>
                </a:solidFill>
              </a:rPr>
            </a:br>
            <a:r>
              <a:rPr lang="nl-NL" dirty="0" smtClean="0">
                <a:solidFill>
                  <a:srgbClr val="C00000"/>
                </a:solidFill>
              </a:rPr>
              <a:t>Injecties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Methotrexaat</a:t>
            </a: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Infliximab</a:t>
            </a:r>
            <a:endParaRPr lang="nl-NL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Etanercept</a:t>
            </a:r>
            <a:endParaRPr lang="nl-NL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Adalimumab</a:t>
            </a:r>
            <a:endParaRPr lang="nl-NL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Ustekinumab</a:t>
            </a:r>
            <a:endParaRPr lang="nl-NL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……(2015)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2984161" cy="2029668"/>
          </a:xfrm>
        </p:spPr>
      </p:pic>
    </p:spTree>
    <p:extLst>
      <p:ext uri="{BB962C8B-B14F-4D97-AF65-F5344CB8AC3E}">
        <p14:creationId xmlns:p14="http://schemas.microsoft.com/office/powerpoint/2010/main" val="28880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Bedankt voor uw aandacht!</a:t>
            </a:r>
            <a:br>
              <a:rPr lang="nl-NL" dirty="0" smtClean="0">
                <a:solidFill>
                  <a:srgbClr val="C00000"/>
                </a:solidFill>
              </a:rPr>
            </a:br>
            <a:r>
              <a:rPr lang="nl-NL" dirty="0" smtClean="0">
                <a:solidFill>
                  <a:srgbClr val="C00000"/>
                </a:solidFill>
              </a:rPr>
              <a:t>Heeft u nog vragen?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55277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Is het echt zo erg?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Het merendeel heeft alleen af en toe dit,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1434"/>
            <a:ext cx="4040188" cy="255817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erwijl deze vorm alleen bij een minderheid voorkomt…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58596"/>
            <a:ext cx="4041775" cy="1783845"/>
          </a:xfrm>
        </p:spPr>
      </p:pic>
    </p:spTree>
    <p:extLst>
      <p:ext uri="{BB962C8B-B14F-4D97-AF65-F5344CB8AC3E}">
        <p14:creationId xmlns:p14="http://schemas.microsoft.com/office/powerpoint/2010/main" val="321330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 smtClean="0">
                <a:solidFill>
                  <a:srgbClr val="C00000"/>
                </a:solidFill>
              </a:rPr>
              <a:t>Ongeveer 2,5% van alle Nederlanders lijdt aan de erfelijke ziekte psoriasis… Wanneer wordt het zichtbaar?</a:t>
            </a:r>
            <a:endParaRPr lang="nl-NL" sz="3200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Na een infectieziekte, bijv. een keelontsteking met Streptokokken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Na een psychisch trauma, bijv. het overlijden van een bekende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Na het gebruik van bepaalde medicijnen, bijv. bètablokkers of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ACE-remmers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(middelen tegen hoge bloeddruk)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Na een ‘slechte zomer’ of emigratie naar het Noorden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Onbekend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2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Welke vormen zijn er?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Vulgaris (knieën/ellebogen)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Capitis (behaarde hoofd)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Inversa (plooien)</a:t>
            </a: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Pustulosa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(handpalmen / voetzolen)</a:t>
            </a: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Arthritis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(gewrichten)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23120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Hoe was de behandeling vroeger?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02" y="2188567"/>
            <a:ext cx="3226816" cy="2460447"/>
          </a:xfr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99" y="2636912"/>
            <a:ext cx="3572853" cy="1902544"/>
          </a:xfrm>
        </p:spPr>
      </p:pic>
    </p:spTree>
    <p:extLst>
      <p:ext uri="{BB962C8B-B14F-4D97-AF65-F5344CB8AC3E}">
        <p14:creationId xmlns:p14="http://schemas.microsoft.com/office/powerpoint/2010/main" val="424889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is de behandeling anno nu?</a:t>
            </a:r>
            <a:br>
              <a:rPr lang="nl-NL" dirty="0" smtClean="0">
                <a:solidFill>
                  <a:srgbClr val="C00000"/>
                </a:solidFill>
              </a:rPr>
            </a:br>
            <a:r>
              <a:rPr lang="nl-NL" sz="2800" dirty="0" smtClean="0">
                <a:solidFill>
                  <a:srgbClr val="C00000"/>
                </a:solidFill>
              </a:rPr>
              <a:t>De regel van ± 80%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Lokaal met zalven (droge plekken), crèmes (natte plekken) of lotions (behaarde gebieden): bij 80% afdoende!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Lichtkuur, bij voorkeur in PDBC: bij 80% succes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Systemisch met tabletten of injecties: bij 80% resultaat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40162"/>
            <a:ext cx="4038600" cy="4446038"/>
          </a:xfrm>
        </p:spPr>
      </p:pic>
    </p:spTree>
    <p:extLst>
      <p:ext uri="{BB962C8B-B14F-4D97-AF65-F5344CB8AC3E}">
        <p14:creationId xmlns:p14="http://schemas.microsoft.com/office/powerpoint/2010/main" val="256449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Lokale therapie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Corticosteroïden: klasse I/II voor gezicht / plooien, klasse III/IV rest: “3+/4- “veilig!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Vitamine D zalf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Milde aftreksels van koolteer</a:t>
            </a: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Ditranol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(‘brandzalf’)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2168351"/>
            <a:ext cx="3206948" cy="2806080"/>
          </a:xfrm>
        </p:spPr>
      </p:pic>
    </p:spTree>
    <p:extLst>
      <p:ext uri="{BB962C8B-B14F-4D97-AF65-F5344CB8AC3E}">
        <p14:creationId xmlns:p14="http://schemas.microsoft.com/office/powerpoint/2010/main" val="282644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Lichtkuur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Alleen UV-B effectief, bij voorkeur TL01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Als UV-B onvoldoende werkt (bad)PUVA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Vooraf baden verhoogt effectiviteit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Nadien dithranol verhoogt effectiviteit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Alleen in PDBC ook deelbelichtingen mogelijk (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behaarde hoofd, plooien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70249"/>
            <a:ext cx="3096343" cy="3096343"/>
          </a:xfrm>
        </p:spPr>
      </p:pic>
    </p:spTree>
    <p:extLst>
      <p:ext uri="{BB962C8B-B14F-4D97-AF65-F5344CB8AC3E}">
        <p14:creationId xmlns:p14="http://schemas.microsoft.com/office/powerpoint/2010/main" val="414942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Systemische therapie</a:t>
            </a:r>
            <a:br>
              <a:rPr lang="nl-NL" dirty="0" smtClean="0">
                <a:solidFill>
                  <a:srgbClr val="C00000"/>
                </a:solidFill>
              </a:rPr>
            </a:br>
            <a:r>
              <a:rPr lang="nl-NL" dirty="0" smtClean="0">
                <a:solidFill>
                  <a:srgbClr val="C00000"/>
                </a:solidFill>
              </a:rPr>
              <a:t>Tabletten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Fumaarzuur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Methotrexaat</a:t>
            </a: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Ciclosporine</a:t>
            </a: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Neotigason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3619388" cy="2461716"/>
          </a:xfrm>
        </p:spPr>
      </p:pic>
    </p:spTree>
    <p:extLst>
      <p:ext uri="{BB962C8B-B14F-4D97-AF65-F5344CB8AC3E}">
        <p14:creationId xmlns:p14="http://schemas.microsoft.com/office/powerpoint/2010/main" val="21650323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295</Words>
  <Application>Microsoft Office PowerPoint</Application>
  <PresentationFormat>Diavoorstelling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“Psoriasis: je zult het maar hebben!” ?</vt:lpstr>
      <vt:lpstr>Is het echt zo erg?</vt:lpstr>
      <vt:lpstr>Ongeveer 2,5% van alle Nederlanders lijdt aan de erfelijke ziekte psoriasis… Wanneer wordt het zichtbaar?</vt:lpstr>
      <vt:lpstr>Welke vormen zijn er?</vt:lpstr>
      <vt:lpstr>Hoe was de behandeling vroeger?</vt:lpstr>
      <vt:lpstr>Hoe is de behandeling anno nu? De regel van ± 80%</vt:lpstr>
      <vt:lpstr>Lokale therapie</vt:lpstr>
      <vt:lpstr>Lichtkuur</vt:lpstr>
      <vt:lpstr>Systemische therapie Tabletten</vt:lpstr>
      <vt:lpstr>Systemische therapie Injecties</vt:lpstr>
      <vt:lpstr>Bedankt voor uw aandacht! Heeft u nog 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“Psoriasis: je zult het maar hebben!” ?</dc:title>
  <dc:creator>Peter Arnold</dc:creator>
  <cp:lastModifiedBy>Dingena Lugtenborg</cp:lastModifiedBy>
  <cp:revision>8</cp:revision>
  <dcterms:created xsi:type="dcterms:W3CDTF">2014-10-15T08:26:20Z</dcterms:created>
  <dcterms:modified xsi:type="dcterms:W3CDTF">2014-11-11T13:19:44Z</dcterms:modified>
</cp:coreProperties>
</file>